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A18D-4488-44FA-9C1C-9CC78C7C4A56}" type="datetimeFigureOut">
              <a:rPr lang="es-MX" smtClean="0"/>
              <a:t>03/08/2024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5F67-2468-4211-BFD2-D26CEDAC4E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0300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A18D-4488-44FA-9C1C-9CC78C7C4A56}" type="datetimeFigureOut">
              <a:rPr lang="es-MX" smtClean="0"/>
              <a:t>03/08/2024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5F67-2468-4211-BFD2-D26CEDAC4E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6311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A18D-4488-44FA-9C1C-9CC78C7C4A56}" type="datetimeFigureOut">
              <a:rPr lang="es-MX" smtClean="0"/>
              <a:t>03/08/2024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5F67-2468-4211-BFD2-D26CEDAC4E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0064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A18D-4488-44FA-9C1C-9CC78C7C4A56}" type="datetimeFigureOut">
              <a:rPr lang="es-MX" smtClean="0"/>
              <a:t>03/08/2024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5F67-2468-4211-BFD2-D26CEDAC4E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9970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A18D-4488-44FA-9C1C-9CC78C7C4A56}" type="datetimeFigureOut">
              <a:rPr lang="es-MX" smtClean="0"/>
              <a:t>03/08/2024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5F67-2468-4211-BFD2-D26CEDAC4E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668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A18D-4488-44FA-9C1C-9CC78C7C4A56}" type="datetimeFigureOut">
              <a:rPr lang="es-MX" smtClean="0"/>
              <a:t>03/08/2024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5F67-2468-4211-BFD2-D26CEDAC4E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0294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A18D-4488-44FA-9C1C-9CC78C7C4A56}" type="datetimeFigureOut">
              <a:rPr lang="es-MX" smtClean="0"/>
              <a:t>03/08/2024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5F67-2468-4211-BFD2-D26CEDAC4E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194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A18D-4488-44FA-9C1C-9CC78C7C4A56}" type="datetimeFigureOut">
              <a:rPr lang="es-MX" smtClean="0"/>
              <a:t>03/08/2024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5F67-2468-4211-BFD2-D26CEDAC4E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0391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A18D-4488-44FA-9C1C-9CC78C7C4A56}" type="datetimeFigureOut">
              <a:rPr lang="es-MX" smtClean="0"/>
              <a:t>03/08/2024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5F67-2468-4211-BFD2-D26CEDAC4E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796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A18D-4488-44FA-9C1C-9CC78C7C4A56}" type="datetimeFigureOut">
              <a:rPr lang="es-MX" smtClean="0"/>
              <a:t>03/08/2024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5F67-2468-4211-BFD2-D26CEDAC4E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017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A18D-4488-44FA-9C1C-9CC78C7C4A56}" type="datetimeFigureOut">
              <a:rPr lang="es-MX" smtClean="0"/>
              <a:t>03/08/2024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E5F67-2468-4211-BFD2-D26CEDAC4E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6326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7A18D-4488-44FA-9C1C-9CC78C7C4A56}" type="datetimeFigureOut">
              <a:rPr lang="es-MX" smtClean="0"/>
              <a:t>03/08/2024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E5F67-2468-4211-BFD2-D26CEDAC4E8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594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91" y="273285"/>
            <a:ext cx="1596310" cy="171248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005901" y="590918"/>
            <a:ext cx="953934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3200" b="1" dirty="0" smtClean="0"/>
              <a:t>UNIVERSIDAD AUTONOMA AGRARIA ANTONIO NARRO</a:t>
            </a:r>
          </a:p>
          <a:p>
            <a:pPr algn="ctr"/>
            <a:r>
              <a:rPr lang="es-ES" sz="3200" b="1" dirty="0" smtClean="0"/>
              <a:t>DIRECCION DE DOCENCIA</a:t>
            </a:r>
            <a:endParaRPr lang="es-MX" sz="3200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1172789" y="2624131"/>
            <a:ext cx="10372455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800" b="1" dirty="0" smtClean="0"/>
              <a:t>RESULTADOS DEL PROCESO DE ADMISIÓN A NIVEL LICENCIATURA</a:t>
            </a:r>
          </a:p>
          <a:p>
            <a:pPr algn="ctr"/>
            <a:r>
              <a:rPr lang="es-ES" sz="2800" b="1" dirty="0" smtClean="0"/>
              <a:t>2024 (SEGUNDA VUELTA)</a:t>
            </a:r>
            <a:endParaRPr lang="es-ES" sz="2800" b="1" dirty="0" smtClean="0"/>
          </a:p>
          <a:p>
            <a:pPr algn="ctr"/>
            <a:endParaRPr lang="es-ES" sz="2800" b="1" dirty="0" smtClean="0"/>
          </a:p>
          <a:p>
            <a:pPr algn="ctr"/>
            <a:endParaRPr lang="es-ES" sz="2800" b="1" dirty="0"/>
          </a:p>
          <a:p>
            <a:pPr algn="ctr"/>
            <a:r>
              <a:rPr lang="es-ES" sz="2800" b="1" dirty="0" smtClean="0"/>
              <a:t>CONSULTA SI FUISTE ACEPTADO, INGRESANDO A LA SIGUIENTE LIGA:</a:t>
            </a:r>
          </a:p>
          <a:p>
            <a:pPr algn="ctr"/>
            <a:endParaRPr lang="es-ES" sz="2800" b="1" dirty="0"/>
          </a:p>
          <a:p>
            <a:pPr algn="ctr"/>
            <a:r>
              <a:rPr lang="es-ES" sz="2800" b="1" dirty="0" smtClean="0"/>
              <a:t>https:/administrativo.uaaan.mx/escolar/</a:t>
            </a:r>
            <a:r>
              <a:rPr lang="es-ES" sz="2800" b="1" dirty="0" err="1" smtClean="0"/>
              <a:t>newvulture.php</a:t>
            </a:r>
            <a:endParaRPr lang="es-MX" sz="2800" b="1" dirty="0"/>
          </a:p>
        </p:txBody>
      </p:sp>
      <p:sp>
        <p:nvSpPr>
          <p:cNvPr id="2" name="CuadroTexto 1"/>
          <p:cNvSpPr txBox="1"/>
          <p:nvPr/>
        </p:nvSpPr>
        <p:spPr>
          <a:xfrm>
            <a:off x="7700963" y="6300788"/>
            <a:ext cx="2092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AGOSTO 04 DE 2024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88269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39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Ing. Cabello</dc:creator>
  <cp:lastModifiedBy>Juan Manuel Cabello Espinoza</cp:lastModifiedBy>
  <cp:revision>3</cp:revision>
  <dcterms:created xsi:type="dcterms:W3CDTF">2024-07-02T17:41:25Z</dcterms:created>
  <dcterms:modified xsi:type="dcterms:W3CDTF">2024-08-04T05:49:57Z</dcterms:modified>
</cp:coreProperties>
</file>