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3" d="100"/>
          <a:sy n="73" d="100"/>
        </p:scale>
        <p:origin x="7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F7519-0E8A-45C9-92BA-8665E422AB40}" type="datetimeFigureOut">
              <a:rPr lang="es-MX" smtClean="0"/>
              <a:t>31/01/2025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00927-695F-4D50-9ECB-3200643739A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38132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F7519-0E8A-45C9-92BA-8665E422AB40}" type="datetimeFigureOut">
              <a:rPr lang="es-MX" smtClean="0"/>
              <a:t>31/01/2025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00927-695F-4D50-9ECB-3200643739A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3626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F7519-0E8A-45C9-92BA-8665E422AB40}" type="datetimeFigureOut">
              <a:rPr lang="es-MX" smtClean="0"/>
              <a:t>31/01/2025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00927-695F-4D50-9ECB-3200643739A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74963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F7519-0E8A-45C9-92BA-8665E422AB40}" type="datetimeFigureOut">
              <a:rPr lang="es-MX" smtClean="0"/>
              <a:t>31/01/2025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00927-695F-4D50-9ECB-3200643739A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68783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F7519-0E8A-45C9-92BA-8665E422AB40}" type="datetimeFigureOut">
              <a:rPr lang="es-MX" smtClean="0"/>
              <a:t>31/01/2025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00927-695F-4D50-9ECB-3200643739A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92809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F7519-0E8A-45C9-92BA-8665E422AB40}" type="datetimeFigureOut">
              <a:rPr lang="es-MX" smtClean="0"/>
              <a:t>31/01/2025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00927-695F-4D50-9ECB-3200643739A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12150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F7519-0E8A-45C9-92BA-8665E422AB40}" type="datetimeFigureOut">
              <a:rPr lang="es-MX" smtClean="0"/>
              <a:t>31/01/2025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00927-695F-4D50-9ECB-3200643739A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9787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F7519-0E8A-45C9-92BA-8665E422AB40}" type="datetimeFigureOut">
              <a:rPr lang="es-MX" smtClean="0"/>
              <a:t>31/01/2025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00927-695F-4D50-9ECB-3200643739A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3998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F7519-0E8A-45C9-92BA-8665E422AB40}" type="datetimeFigureOut">
              <a:rPr lang="es-MX" smtClean="0"/>
              <a:t>31/01/2025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00927-695F-4D50-9ECB-3200643739A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27720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F7519-0E8A-45C9-92BA-8665E422AB40}" type="datetimeFigureOut">
              <a:rPr lang="es-MX" smtClean="0"/>
              <a:t>31/01/2025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00927-695F-4D50-9ECB-3200643739A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90354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EF7519-0E8A-45C9-92BA-8665E422AB40}" type="datetimeFigureOut">
              <a:rPr lang="es-MX" smtClean="0"/>
              <a:t>31/01/2025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C00927-695F-4D50-9ECB-3200643739A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38266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F7519-0E8A-45C9-92BA-8665E422AB40}" type="datetimeFigureOut">
              <a:rPr lang="es-MX" smtClean="0"/>
              <a:t>31/01/2025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C00927-695F-4D50-9ECB-3200643739A8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166617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8020" y="635000"/>
            <a:ext cx="10847879" cy="5401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10197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 Manuel Cabello Espinoza</dc:creator>
  <cp:lastModifiedBy>Juan Manuel Cabello Espinoza</cp:lastModifiedBy>
  <cp:revision>1</cp:revision>
  <dcterms:created xsi:type="dcterms:W3CDTF">2025-01-31T15:22:19Z</dcterms:created>
  <dcterms:modified xsi:type="dcterms:W3CDTF">2025-01-31T15:22:40Z</dcterms:modified>
</cp:coreProperties>
</file>