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509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050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234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831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85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08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748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844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915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879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3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B8C67-EC82-48FE-A4C8-1F52CD6226FF}" type="datetimeFigureOut">
              <a:rPr lang="es-MX" smtClean="0"/>
              <a:t>06/02/2025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273BD-083C-44B8-AE5E-7DD41D2BD5E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203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38" y="567046"/>
            <a:ext cx="1991096" cy="1991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 flipH="1">
            <a:off x="2692197" y="567046"/>
            <a:ext cx="78115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UNIVERSIDAD AUTONOMA AGRARIA </a:t>
            </a:r>
          </a:p>
          <a:p>
            <a:pPr algn="ctr"/>
            <a:r>
              <a:rPr lang="es-MX" sz="2400" b="1" dirty="0" smtClean="0"/>
              <a:t>ANTONIO NARRO</a:t>
            </a:r>
          </a:p>
          <a:p>
            <a:pPr algn="ctr"/>
            <a:endParaRPr lang="es-MX" sz="2400" b="1" dirty="0"/>
          </a:p>
          <a:p>
            <a:pPr algn="ctr"/>
            <a:endParaRPr lang="es-MX" sz="2400" b="1" dirty="0" smtClean="0"/>
          </a:p>
          <a:p>
            <a:pPr algn="ctr"/>
            <a:endParaRPr lang="es-MX" sz="2400" b="1" dirty="0"/>
          </a:p>
          <a:p>
            <a:pPr algn="ctr"/>
            <a:endParaRPr lang="es-MX" sz="2400" b="1" dirty="0" smtClean="0"/>
          </a:p>
          <a:p>
            <a:pPr algn="ctr"/>
            <a:r>
              <a:rPr lang="es-MX" sz="3600" b="1" dirty="0" smtClean="0"/>
              <a:t>CONVOCATORIA </a:t>
            </a:r>
            <a:r>
              <a:rPr lang="es-MX" sz="3600" b="1" dirty="0" smtClean="0"/>
              <a:t>EXTERNA</a:t>
            </a:r>
            <a:endParaRPr lang="es-MX" sz="3600" b="1" dirty="0" smtClean="0"/>
          </a:p>
          <a:p>
            <a:pPr algn="ctr"/>
            <a:endParaRPr lang="es-MX" sz="2400" b="1" dirty="0"/>
          </a:p>
          <a:p>
            <a:pPr algn="ctr"/>
            <a:endParaRPr lang="es-MX" sz="2400" b="1" dirty="0" smtClean="0"/>
          </a:p>
          <a:p>
            <a:pPr algn="ctr"/>
            <a:r>
              <a:rPr lang="es-MX" sz="2400" b="1" dirty="0" smtClean="0"/>
              <a:t>PROFESOR </a:t>
            </a:r>
            <a:r>
              <a:rPr lang="es-MX" sz="2400" b="1" dirty="0" smtClean="0"/>
              <a:t>INVESTIGADOR  “B”</a:t>
            </a:r>
            <a:endParaRPr lang="es-MX" sz="2400" b="1" dirty="0" smtClean="0"/>
          </a:p>
          <a:p>
            <a:pPr algn="ctr"/>
            <a:endParaRPr lang="es-MX" sz="2400" b="1" dirty="0"/>
          </a:p>
          <a:p>
            <a:pPr algn="ctr"/>
            <a:r>
              <a:rPr lang="es-MX" sz="2400" b="1" dirty="0" smtClean="0"/>
              <a:t>CIENCIAS BASICAS UNIDAD LAGUNA</a:t>
            </a:r>
            <a:endParaRPr lang="es-MX" sz="2400" b="1" dirty="0" smtClean="0"/>
          </a:p>
          <a:p>
            <a:pPr algn="ctr"/>
            <a:endParaRPr lang="es-MX" sz="2400" b="1" dirty="0"/>
          </a:p>
          <a:p>
            <a:pPr algn="ctr"/>
            <a:endParaRPr lang="es-MX" b="1" dirty="0" smtClean="0"/>
          </a:p>
          <a:p>
            <a:pPr algn="r"/>
            <a:r>
              <a:rPr lang="es-MX" b="1" dirty="0" smtClean="0"/>
              <a:t>FEBRERO 06 </a:t>
            </a:r>
            <a:r>
              <a:rPr lang="es-MX" b="1" dirty="0" smtClean="0"/>
              <a:t>DE 2025</a:t>
            </a:r>
          </a:p>
          <a:p>
            <a:pPr algn="ctr"/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710813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Manuel Cabello Espinoza</dc:creator>
  <cp:lastModifiedBy>Juan Manuel Cabello Espinoza</cp:lastModifiedBy>
  <cp:revision>3</cp:revision>
  <dcterms:created xsi:type="dcterms:W3CDTF">2025-01-28T21:43:28Z</dcterms:created>
  <dcterms:modified xsi:type="dcterms:W3CDTF">2025-02-06T23:21:00Z</dcterms:modified>
</cp:coreProperties>
</file>